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3626"/>
  </p:normalViewPr>
  <p:slideViewPr>
    <p:cSldViewPr>
      <p:cViewPr varScale="1">
        <p:scale>
          <a:sx n="193" d="100"/>
          <a:sy n="193" d="100"/>
        </p:scale>
        <p:origin x="310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164DF5-27AC-4034-95C8-766E8281E113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56FF0F2-530F-4640-B88D-F6E13D34D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91" y="1218788"/>
            <a:ext cx="5648817" cy="442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6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30480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  <a:r>
              <a:rPr lang="en-US" sz="2000" dirty="0">
                <a:latin typeface="Arial Rounded MT Bold" pitchFamily="34" charset="0"/>
              </a:rPr>
              <a:t>SHOP.com</a:t>
            </a:r>
            <a:r>
              <a:rPr lang="en-US" dirty="0"/>
              <a:t> </a:t>
            </a:r>
          </a:p>
        </p:txBody>
      </p:sp>
      <p:pic>
        <p:nvPicPr>
          <p:cNvPr id="7" name="Content Placeholder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7" r="18028" b="30846"/>
          <a:stretch>
            <a:fillRect/>
          </a:stretch>
        </p:blipFill>
        <p:spPr bwMode="auto">
          <a:xfrm>
            <a:off x="2667000" y="1066800"/>
            <a:ext cx="3276600" cy="495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1000" y="10668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Cashback</a:t>
            </a:r>
            <a:r>
              <a:rPr lang="en-US" dirty="0"/>
              <a:t> earned on purchases made (average 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Recycle your household dollars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914400"/>
            <a:ext cx="304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Cashback earned on purchases made (average 5%)  at 2500 partner stores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Wholesale to Retail profit on exclusive MA brands (average 30%)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Business Volume (BV) commissions up to $2100/week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Internet Business Volume (IBV)  commissions up to $1500/week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Earn $3600 a week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81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Unfranchise</a:t>
            </a:r>
            <a:r>
              <a:rPr lang="en-US" sz="2000" b="1" dirty="0"/>
              <a:t> Business Owner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                Convert Spending into Earning  &amp;  Create Shopping Annuity</a:t>
            </a:r>
          </a:p>
          <a:p>
            <a:pPr algn="ctr"/>
            <a:r>
              <a:rPr lang="en-US" b="1" dirty="0"/>
              <a:t>Earning  $3600 a week or $187,000 a year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04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Rounded MT Bold" pitchFamily="34" charset="0"/>
              </a:rPr>
              <a:t>/</a:t>
            </a:r>
            <a:r>
              <a:rPr lang="en-US" sz="2000" dirty="0" err="1">
                <a:latin typeface="Arial Rounded MT Bold" pitchFamily="34" charset="0"/>
              </a:rPr>
              <a:t>yourname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629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You can make a little money or make a lot of money doing what you are already doing ANYWAY!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3200" dirty="0"/>
              <a:t>Become a </a:t>
            </a:r>
            <a:r>
              <a:rPr lang="en-US" sz="3200" dirty="0" err="1"/>
              <a:t>UnFranchise</a:t>
            </a:r>
            <a:r>
              <a:rPr lang="en-US" sz="3200" dirty="0"/>
              <a:t> Business Owner.</a:t>
            </a:r>
          </a:p>
          <a:p>
            <a:pPr marL="457200" indent="-457200">
              <a:buAutoNum type="arabicPeriod"/>
            </a:pPr>
            <a:r>
              <a:rPr lang="en-US" sz="3200" dirty="0"/>
              <a:t>Become your own best customer</a:t>
            </a:r>
          </a:p>
          <a:p>
            <a:pPr marL="457200" indent="-457200">
              <a:buAutoNum type="arabicPeriod" startAt="3"/>
            </a:pPr>
            <a:r>
              <a:rPr lang="en-US" sz="3200" dirty="0"/>
              <a:t>Create a handful  of customers </a:t>
            </a:r>
          </a:p>
          <a:p>
            <a:pPr marL="457200" indent="-457200">
              <a:buAutoNum type="arabicPeriod" startAt="3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549</TotalTime>
  <Words>128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Rounded MT Bold</vt:lpstr>
      <vt:lpstr>Consolas</vt:lpstr>
      <vt:lpstr>Corbel</vt:lpstr>
      <vt:lpstr>Wingdings</vt:lpstr>
      <vt:lpstr>Wingdings 2</vt:lpstr>
      <vt:lpstr>Wingdings 3</vt:lpstr>
      <vt:lpstr>Arial</vt:lpstr>
      <vt:lpstr>Metro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Shop.com/yourname</dc:title>
  <dc:creator>Gail Kelly</dc:creator>
  <cp:lastModifiedBy>Yardley Wang</cp:lastModifiedBy>
  <cp:revision>29</cp:revision>
  <dcterms:created xsi:type="dcterms:W3CDTF">2013-08-29T00:32:32Z</dcterms:created>
  <dcterms:modified xsi:type="dcterms:W3CDTF">2018-04-12T10:33:44Z</dcterms:modified>
</cp:coreProperties>
</file>